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744C75A-41A0-1344-A432-EF10BBEA3F79}" type="datetimeFigureOut">
              <a:rPr lang="nl-NL" smtClean="0"/>
              <a:t>08-10-17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3ABC835D-D44C-8D45-9C1D-9EAB5ECBD4C9}" type="slidenum">
              <a:rPr lang="nl-NL" smtClean="0"/>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4C75A-41A0-1344-A432-EF10BBEA3F79}" type="datetimeFigureOut">
              <a:rPr lang="nl-NL" smtClean="0"/>
              <a:t>08-10-17</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C835D-D44C-8D45-9C1D-9EAB5ECBD4C9}" type="slidenum">
              <a:rPr lang="nl-NL" smtClean="0"/>
              <a:t>‹nr.›</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Presentatie Economie</a:t>
            </a:r>
            <a:endParaRPr lang="nl-NL" dirty="0"/>
          </a:p>
        </p:txBody>
      </p:sp>
      <p:sp>
        <p:nvSpPr>
          <p:cNvPr id="3" name="Subtitel 2"/>
          <p:cNvSpPr>
            <a:spLocks noGrp="1"/>
          </p:cNvSpPr>
          <p:nvPr>
            <p:ph type="subTitle" idx="1"/>
          </p:nvPr>
        </p:nvSpPr>
        <p:spPr/>
        <p:txBody>
          <a:bodyPr/>
          <a:lstStyle/>
          <a:p>
            <a:r>
              <a:rPr lang="nl-NL" i="1" dirty="0" smtClean="0"/>
              <a:t>Start na de herfstvakantie</a:t>
            </a:r>
            <a:endParaRPr lang="nl-NL"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Eigen mening</a:t>
            </a:r>
            <a:endParaRPr lang="nl-NL" dirty="0"/>
          </a:p>
        </p:txBody>
      </p:sp>
      <p:sp>
        <p:nvSpPr>
          <p:cNvPr id="3" name="Tijdelijke aanduiding voor inhoud 2"/>
          <p:cNvSpPr>
            <a:spLocks noGrp="1"/>
          </p:cNvSpPr>
          <p:nvPr>
            <p:ph idx="1"/>
          </p:nvPr>
        </p:nvSpPr>
        <p:spPr/>
        <p:txBody>
          <a:bodyPr/>
          <a:lstStyle/>
          <a:p>
            <a:r>
              <a:rPr lang="nl-NL" dirty="0" smtClean="0"/>
              <a:t>De financiële crisis heeft invloed op de werkgelegenheid en de werkloosheid. Dat betekent dat meer mensen geldproblemen krijgen. Daarom had ik verwacht dat meer Nederlanders vaker rood zouden staan. De cijfers in het artikel laten echter een tegengestelde ontwikkeling zien. Mijn mening is dat de Nederlander beter met zijn geld kan omgaan dan ik verwacht had. </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aan de klas</a:t>
            </a:r>
            <a:endParaRPr lang="nl-NL" dirty="0"/>
          </a:p>
        </p:txBody>
      </p:sp>
      <p:sp>
        <p:nvSpPr>
          <p:cNvPr id="3" name="Tijdelijke aanduiding voor inhoud 2"/>
          <p:cNvSpPr>
            <a:spLocks noGrp="1"/>
          </p:cNvSpPr>
          <p:nvPr>
            <p:ph idx="1"/>
          </p:nvPr>
        </p:nvSpPr>
        <p:spPr/>
        <p:txBody>
          <a:bodyPr/>
          <a:lstStyle/>
          <a:p>
            <a:r>
              <a:rPr lang="nl-NL" dirty="0" smtClean="0"/>
              <a:t>Wie heeft er wel eens rood gestaan op zijn bankrekening?</a:t>
            </a:r>
          </a:p>
          <a:p>
            <a:r>
              <a:rPr lang="nl-NL" dirty="0" smtClean="0"/>
              <a:t>Hoe vaak komt dit voor?</a:t>
            </a:r>
          </a:p>
          <a:p>
            <a:r>
              <a:rPr lang="nl-NL" dirty="0" smtClean="0"/>
              <a:t>Is dit het afgelopen jaar veranderd?</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Presentatie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De bedoeling is dat je in deze presentatie de dagelijkse praktijk koppelt aan economische theorie.</a:t>
            </a:r>
          </a:p>
          <a:p>
            <a:r>
              <a:rPr lang="nl-NL" dirty="0" smtClean="0"/>
              <a:t>Selecteer een artikel uit de krant, tijdschrift of van internet</a:t>
            </a:r>
          </a:p>
          <a:p>
            <a:r>
              <a:rPr lang="nl-NL" dirty="0" smtClean="0"/>
              <a:t>Dit artikel moet actueel zijn, dat betekent dat het niet ouder mag zijn dan een week</a:t>
            </a:r>
          </a:p>
          <a:p>
            <a:r>
              <a:rPr lang="nl-NL" dirty="0" smtClean="0"/>
              <a:t>Jij geeft een presentatie van 5-10 minuten over dit artikel, inclusief discussie met de klas</a:t>
            </a:r>
          </a:p>
          <a:p>
            <a:r>
              <a:rPr lang="nl-NL" dirty="0" smtClean="0"/>
              <a:t>Deze presentatie wordt beoordeeld en telt 2x mee in je eindbeoordeling</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Waarop wordt de presentatie beoordeeld?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Actualiteit</a:t>
            </a:r>
          </a:p>
          <a:p>
            <a:r>
              <a:rPr lang="nl-NL" dirty="0" smtClean="0"/>
              <a:t>Duidelijke beschrijving van het onderwerp</a:t>
            </a:r>
          </a:p>
          <a:p>
            <a:r>
              <a:rPr lang="nl-NL" dirty="0" smtClean="0"/>
              <a:t>Uitleg van economische begrippen die in het artikel staan</a:t>
            </a:r>
          </a:p>
          <a:p>
            <a:r>
              <a:rPr lang="nl-NL" dirty="0" smtClean="0"/>
              <a:t>Uitleg over waarom artikel economisch is</a:t>
            </a:r>
          </a:p>
          <a:p>
            <a:r>
              <a:rPr lang="nl-NL" dirty="0" smtClean="0"/>
              <a:t>Verklaring van het probleem</a:t>
            </a:r>
          </a:p>
          <a:p>
            <a:r>
              <a:rPr lang="nl-NL" dirty="0" smtClean="0"/>
              <a:t>Eigen mening over het probleem</a:t>
            </a:r>
          </a:p>
          <a:p>
            <a:r>
              <a:rPr lang="nl-NL" dirty="0" smtClean="0"/>
              <a:t>Betrekken van de klas, interactie</a:t>
            </a:r>
          </a:p>
          <a:p>
            <a:r>
              <a:rPr lang="nl-NL" dirty="0" smtClean="0"/>
              <a:t>Presentatievaardigheden</a:t>
            </a:r>
          </a:p>
          <a:p>
            <a:r>
              <a:rPr lang="nl-NL" dirty="0" smtClean="0"/>
              <a:t>Gebruik hulpmiddelen</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Voorbeeld Presentatie Economie</a:t>
            </a:r>
            <a:endParaRPr lang="nl-NL" dirty="0"/>
          </a:p>
        </p:txBody>
      </p:sp>
      <p:sp>
        <p:nvSpPr>
          <p:cNvPr id="3" name="Subtitel 2"/>
          <p:cNvSpPr>
            <a:spLocks noGrp="1"/>
          </p:cNvSpPr>
          <p:nvPr>
            <p:ph type="subTitle" idx="1"/>
          </p:nvPr>
        </p:nvSpPr>
        <p:spPr/>
        <p:txBody>
          <a:bodyPr/>
          <a:lstStyle/>
          <a:p>
            <a:endParaRPr lang="nl-NL"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a:blip r:embed="rId2"/>
          <a:stretch>
            <a:fillRect/>
          </a:stretch>
        </p:blipFill>
        <p:spPr>
          <a:xfrm>
            <a:off x="816296" y="101124"/>
            <a:ext cx="6970763" cy="655523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Beschrijving onderwerp</a:t>
            </a:r>
            <a:endParaRPr lang="nl-NL" dirty="0"/>
          </a:p>
        </p:txBody>
      </p:sp>
      <p:sp>
        <p:nvSpPr>
          <p:cNvPr id="3" name="Tijdelijke aanduiding voor inhoud 2"/>
          <p:cNvSpPr>
            <a:spLocks noGrp="1"/>
          </p:cNvSpPr>
          <p:nvPr>
            <p:ph idx="1"/>
          </p:nvPr>
        </p:nvSpPr>
        <p:spPr>
          <a:xfrm>
            <a:off x="457200" y="1600201"/>
            <a:ext cx="8229600" cy="1394236"/>
          </a:xfrm>
        </p:spPr>
        <p:txBody>
          <a:bodyPr>
            <a:normAutofit fontScale="92500" lnSpcReduction="10000"/>
          </a:bodyPr>
          <a:lstStyle/>
          <a:p>
            <a:r>
              <a:rPr lang="nl-NL" dirty="0" smtClean="0"/>
              <a:t>In dit artikel wordt gekeken naar (de ontwikkeling van) het spaargedrag van de Nederlandse consument</a:t>
            </a:r>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609600" y="400936"/>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nl-NL" sz="4400" b="0" i="0" u="none" strike="noStrike" kern="1200" cap="none" spc="0" normalizeH="0" baseline="0" noProof="0" dirty="0" smtClean="0">
                <a:ln>
                  <a:noFill/>
                </a:ln>
                <a:solidFill>
                  <a:schemeClr val="tx1"/>
                </a:solidFill>
                <a:effectLst/>
                <a:uLnTx/>
                <a:uFillTx/>
                <a:latin typeface="+mj-lt"/>
                <a:ea typeface="+mj-ea"/>
                <a:cs typeface="+mj-cs"/>
              </a:rPr>
              <a:t>Omschrijving probleem</a:t>
            </a:r>
          </a:p>
        </p:txBody>
      </p:sp>
      <p:sp>
        <p:nvSpPr>
          <p:cNvPr id="5" name="Tijdelijke aanduiding voor inhoud 2"/>
          <p:cNvSpPr txBox="1">
            <a:spLocks/>
          </p:cNvSpPr>
          <p:nvPr/>
        </p:nvSpPr>
        <p:spPr>
          <a:xfrm>
            <a:off x="609600" y="1726499"/>
            <a:ext cx="8229600" cy="4466328"/>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3000" b="0" i="0" u="none" strike="noStrike" kern="1200" cap="none" spc="0" normalizeH="0" baseline="0" noProof="0" dirty="0" smtClean="0">
                <a:ln>
                  <a:noFill/>
                </a:ln>
                <a:solidFill>
                  <a:schemeClr val="tx1"/>
                </a:solidFill>
                <a:effectLst/>
                <a:uLnTx/>
                <a:uFillTx/>
                <a:latin typeface="+mn-lt"/>
                <a:ea typeface="+mn-ea"/>
                <a:cs typeface="+mn-cs"/>
              </a:rPr>
              <a:t>Veel Nederlanders</a:t>
            </a:r>
            <a:r>
              <a:rPr kumimoji="0" lang="nl-NL" sz="3000" b="0" i="0" u="none" strike="noStrike" kern="1200" cap="none" spc="0" normalizeH="0" noProof="0" dirty="0" smtClean="0">
                <a:ln>
                  <a:noFill/>
                </a:ln>
                <a:solidFill>
                  <a:schemeClr val="tx1"/>
                </a:solidFill>
                <a:effectLst/>
                <a:uLnTx/>
                <a:uFillTx/>
                <a:latin typeface="+mn-lt"/>
                <a:ea typeface="+mn-ea"/>
                <a:cs typeface="+mn-cs"/>
              </a:rPr>
              <a:t> staan “rood op de bank” en krijgt betalingsherinneringen. Hieraan zijn vaak kosten verbonden waardoor het probleem nog groter kan worden. Hoe heeft dit probleem zich het afgelopen jaar ontwikkelt?</a:t>
            </a:r>
            <a:endParaRPr kumimoji="0" lang="nl-NL" sz="3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Uitleg economische begrippen</a:t>
            </a:r>
            <a:endParaRPr lang="nl-NL" dirty="0"/>
          </a:p>
        </p:txBody>
      </p:sp>
      <p:sp>
        <p:nvSpPr>
          <p:cNvPr id="3" name="Tijdelijke aanduiding voor inhoud 2"/>
          <p:cNvSpPr>
            <a:spLocks noGrp="1"/>
          </p:cNvSpPr>
          <p:nvPr>
            <p:ph idx="1"/>
          </p:nvPr>
        </p:nvSpPr>
        <p:spPr/>
        <p:txBody>
          <a:bodyPr>
            <a:normAutofit fontScale="55000" lnSpcReduction="20000"/>
          </a:bodyPr>
          <a:lstStyle/>
          <a:p>
            <a:r>
              <a:rPr lang="nl-NL" dirty="0" smtClean="0"/>
              <a:t>Rood staan </a:t>
            </a:r>
          </a:p>
          <a:p>
            <a:pPr lvl="1"/>
            <a:r>
              <a:rPr lang="nl-NL" dirty="0" smtClean="0"/>
              <a:t> negatief saldo op lopende bankrekening (=schuld aan de bank)</a:t>
            </a:r>
          </a:p>
          <a:p>
            <a:r>
              <a:rPr lang="nl-NL" dirty="0" smtClean="0"/>
              <a:t>Betalingsherinnering</a:t>
            </a:r>
          </a:p>
          <a:p>
            <a:pPr lvl="1"/>
            <a:r>
              <a:rPr lang="nl-NL" dirty="0" smtClean="0"/>
              <a:t>Een herinnering die de bank verstuurt aan mensen die een negatief saldo hebben om het tekort aan te vullen.</a:t>
            </a:r>
          </a:p>
          <a:p>
            <a:r>
              <a:rPr lang="nl-NL" dirty="0" smtClean="0"/>
              <a:t>Ministerie van Financiën</a:t>
            </a:r>
          </a:p>
          <a:p>
            <a:pPr lvl="1"/>
            <a:r>
              <a:rPr lang="nl-NL" dirty="0" smtClean="0"/>
              <a:t>Ministerie dat zich bezighoudt met de financiën van het land (en dus ook de burgers): de begroting, de belastingen en de staatskas</a:t>
            </a:r>
          </a:p>
          <a:p>
            <a:r>
              <a:rPr lang="nl-NL" dirty="0" smtClean="0"/>
              <a:t>Loondienst</a:t>
            </a:r>
          </a:p>
          <a:p>
            <a:pPr lvl="1"/>
            <a:r>
              <a:rPr lang="nl-NL" dirty="0" smtClean="0"/>
              <a:t>Mensen die in dienst werken van een baas, in tegenstelling tot zelfstandig ondernemer</a:t>
            </a:r>
          </a:p>
          <a:p>
            <a:r>
              <a:rPr lang="nl-NL" dirty="0" smtClean="0"/>
              <a:t>Niet werkenden</a:t>
            </a:r>
          </a:p>
          <a:p>
            <a:pPr lvl="1"/>
            <a:r>
              <a:rPr lang="nl-NL" dirty="0" smtClean="0"/>
              <a:t>Mensen die niet werken, dit zijn mensen die of werkloos zijn of er voor kiezen niet te werken</a:t>
            </a:r>
          </a:p>
          <a:p>
            <a:r>
              <a:rPr lang="nl-NL" dirty="0" smtClean="0"/>
              <a:t>Spaarpotje</a:t>
            </a:r>
          </a:p>
          <a:p>
            <a:pPr lvl="1"/>
            <a:r>
              <a:rPr lang="nl-NL" dirty="0" smtClean="0"/>
              <a:t>Potje waarin mensen het positieve overschot van inkomsten en uitgaven instopt.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is artikel economisch?</a:t>
            </a:r>
            <a:endParaRPr lang="nl-NL" dirty="0"/>
          </a:p>
        </p:txBody>
      </p:sp>
      <p:sp>
        <p:nvSpPr>
          <p:cNvPr id="3" name="Tijdelijke aanduiding voor inhoud 2"/>
          <p:cNvSpPr>
            <a:spLocks noGrp="1"/>
          </p:cNvSpPr>
          <p:nvPr>
            <p:ph idx="1"/>
          </p:nvPr>
        </p:nvSpPr>
        <p:spPr/>
        <p:txBody>
          <a:bodyPr/>
          <a:lstStyle/>
          <a:p>
            <a:r>
              <a:rPr lang="nl-NL" dirty="0" smtClean="0"/>
              <a:t>Dit artikel is economisch omdat in dit artikel ingegaan wordt op het bestedingspatroon, de inkomsten en uitgaven, van diverse Nederlandse consumenten. Het artikel probeert ook te duiden of hierin patronen zijn te herkennen en wat dat financieel concreet inhoudt. </a:t>
            </a:r>
            <a:endParaRPr lang="nl-NL"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437</Words>
  <Application>Microsoft Macintosh PowerPoint</Application>
  <PresentationFormat>Diavoorstelling (4:3)</PresentationFormat>
  <Paragraphs>44</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Office-thema</vt:lpstr>
      <vt:lpstr>Presentatie Economie</vt:lpstr>
      <vt:lpstr>Presentatie</vt:lpstr>
      <vt:lpstr>Waarop wordt de presentatie beoordeeld? </vt:lpstr>
      <vt:lpstr>Voorbeeld Presentatie Economie</vt:lpstr>
      <vt:lpstr>PowerPoint-presentatie</vt:lpstr>
      <vt:lpstr>Beschrijving onderwerp</vt:lpstr>
      <vt:lpstr>PowerPoint-presentatie</vt:lpstr>
      <vt:lpstr>Uitleg economische begrippen</vt:lpstr>
      <vt:lpstr>Waarom is artikel economisch?</vt:lpstr>
      <vt:lpstr>Eigen mening</vt:lpstr>
      <vt:lpstr>Vragen aan de klas</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Economie</dc:title>
  <dc:creator>Mette Wetering, van de</dc:creator>
  <cp:lastModifiedBy>Noud van de Wetering</cp:lastModifiedBy>
  <cp:revision>1</cp:revision>
  <dcterms:created xsi:type="dcterms:W3CDTF">2014-09-30T08:51:14Z</dcterms:created>
  <dcterms:modified xsi:type="dcterms:W3CDTF">2017-10-08T10:00:30Z</dcterms:modified>
</cp:coreProperties>
</file>